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73" r:id="rId4"/>
    <p:sldId id="274" r:id="rId5"/>
    <p:sldId id="283" r:id="rId6"/>
    <p:sldId id="262" r:id="rId7"/>
    <p:sldId id="263" r:id="rId8"/>
    <p:sldId id="264" r:id="rId9"/>
    <p:sldId id="275" r:id="rId10"/>
    <p:sldId id="267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370" y="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2E36-976F-4822-844B-F3EC09B8A8F5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73E2CEB-C166-4307-83D4-2C1943D1C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751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2E36-976F-4822-844B-F3EC09B8A8F5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73E2CEB-C166-4307-83D4-2C1943D1C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26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2E36-976F-4822-844B-F3EC09B8A8F5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73E2CEB-C166-4307-83D4-2C1943D1C66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1938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2E36-976F-4822-844B-F3EC09B8A8F5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73E2CEB-C166-4307-83D4-2C1943D1C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6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2E36-976F-4822-844B-F3EC09B8A8F5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73E2CEB-C166-4307-83D4-2C1943D1C66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2782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2E36-976F-4822-844B-F3EC09B8A8F5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73E2CEB-C166-4307-83D4-2C1943D1C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118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2E36-976F-4822-844B-F3EC09B8A8F5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2CEB-C166-4307-83D4-2C1943D1C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28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2E36-976F-4822-844B-F3EC09B8A8F5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2CEB-C166-4307-83D4-2C1943D1C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829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2E36-976F-4822-844B-F3EC09B8A8F5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2CEB-C166-4307-83D4-2C1943D1C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857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2E36-976F-4822-844B-F3EC09B8A8F5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73E2CEB-C166-4307-83D4-2C1943D1C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04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2E36-976F-4822-844B-F3EC09B8A8F5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73E2CEB-C166-4307-83D4-2C1943D1C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40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2E36-976F-4822-844B-F3EC09B8A8F5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73E2CEB-C166-4307-83D4-2C1943D1C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950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2E36-976F-4822-844B-F3EC09B8A8F5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2CEB-C166-4307-83D4-2C1943D1C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48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2E36-976F-4822-844B-F3EC09B8A8F5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2CEB-C166-4307-83D4-2C1943D1C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280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2E36-976F-4822-844B-F3EC09B8A8F5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2CEB-C166-4307-83D4-2C1943D1C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646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2E36-976F-4822-844B-F3EC09B8A8F5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73E2CEB-C166-4307-83D4-2C1943D1C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406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82E36-976F-4822-844B-F3EC09B8A8F5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73E2CEB-C166-4307-83D4-2C1943D1C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18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F3170A-F01C-4403-9D14-4BF3D53907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9682" y="76201"/>
            <a:ext cx="8332786" cy="1363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/>
              <a:t/>
            </a:r>
            <a:br>
              <a:rPr lang="ru-RU" sz="1300" dirty="0"/>
            </a:br>
            <a:r>
              <a:rPr lang="ru-RU" sz="1100" b="1" dirty="0" smtClean="0"/>
              <a:t>Муниципальное </a:t>
            </a:r>
            <a:r>
              <a:rPr lang="ru-RU" sz="1100" b="1" dirty="0"/>
              <a:t>бюджетное дошкольное образовательное учреждение   </a:t>
            </a:r>
            <a:r>
              <a:rPr lang="ru-RU" sz="1100" b="1" dirty="0" smtClean="0"/>
              <a:t> </a:t>
            </a:r>
            <a:br>
              <a:rPr lang="ru-RU" sz="1100" b="1" dirty="0" smtClean="0"/>
            </a:br>
            <a:r>
              <a:rPr lang="ru-RU" sz="1100" b="1" dirty="0" smtClean="0"/>
              <a:t>муниципального </a:t>
            </a:r>
            <a:r>
              <a:rPr lang="ru-RU" sz="1100" b="1" dirty="0"/>
              <a:t>образования город Краснодар                                                                                                                                                                                   «ЦЕНТР РАЗВИТИЯ РЕБЕНКА - ДЕТСКИЙ САД № 46»                                                            </a:t>
            </a:r>
            <a:br>
              <a:rPr lang="ru-RU" sz="1100" b="1" dirty="0"/>
            </a:br>
            <a:r>
              <a:rPr lang="ru-RU" sz="1100" b="1" dirty="0"/>
              <a:t>   Бульварное кольцо ул., д.24, г. Краснодар, 350089,  тел/факс (861)261-35-67                                                                                         e-</a:t>
            </a:r>
            <a:r>
              <a:rPr lang="ru-RU" sz="1100" b="1" dirty="0" err="1"/>
              <a:t>mail</a:t>
            </a:r>
            <a:r>
              <a:rPr lang="ru-RU" sz="1100" b="1" dirty="0"/>
              <a:t>: centre-46@ mail.ru</a:t>
            </a:r>
            <a:br>
              <a:rPr lang="ru-RU" sz="1100" b="1" dirty="0"/>
            </a:br>
            <a:endParaRPr lang="ru-RU" sz="11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C5C295B-2DF3-4FE7-B86B-C07F81510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1498600"/>
            <a:ext cx="10337800" cy="501226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b="1" dirty="0" smtClean="0"/>
              <a:t>«Создание </a:t>
            </a:r>
            <a:r>
              <a:rPr lang="ru-RU" sz="3600" b="1" dirty="0" smtClean="0"/>
              <a:t>развивающей предметно-пространственной среды</a:t>
            </a:r>
            <a:r>
              <a:rPr lang="ru-RU" sz="3600" b="1" dirty="0" smtClean="0"/>
              <a:t> </a:t>
            </a:r>
            <a:r>
              <a:rPr lang="ru-RU" sz="3600" b="1" dirty="0" smtClean="0"/>
              <a:t>для развития </a:t>
            </a:r>
            <a:r>
              <a:rPr lang="ru-RU" sz="3600" b="1" dirty="0"/>
              <a:t>логического мышления детей старшего дошкольного </a:t>
            </a:r>
            <a:r>
              <a:rPr lang="ru-RU" sz="3600" b="1" dirty="0" smtClean="0"/>
              <a:t>возраста»</a:t>
            </a:r>
            <a:endParaRPr lang="ru-RU" sz="3600" b="1" dirty="0"/>
          </a:p>
          <a:p>
            <a:pPr algn="ctr"/>
            <a:endParaRPr lang="ru-RU" sz="2800" b="1" dirty="0"/>
          </a:p>
          <a:p>
            <a:pPr algn="ctr"/>
            <a:r>
              <a:rPr lang="ru-RU" sz="1400" b="1" dirty="0"/>
              <a:t>                                                                                                                                  </a:t>
            </a:r>
            <a:r>
              <a:rPr lang="ru-RU" sz="1400" b="1" dirty="0" smtClean="0"/>
              <a:t>Подготовила </a:t>
            </a:r>
            <a:r>
              <a:rPr lang="ru-RU" sz="1400" b="1" dirty="0"/>
              <a:t>воспитатель:</a:t>
            </a:r>
          </a:p>
          <a:p>
            <a:pPr algn="ctr"/>
            <a:r>
              <a:rPr lang="ru-RU" sz="1400" b="1" dirty="0"/>
              <a:t>                                                                                                                                  Арина Васильевна Сясько</a:t>
            </a:r>
          </a:p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sz="1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067" y="3793066"/>
            <a:ext cx="3928533" cy="261426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9978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D8F552-9269-4828-8477-24BBB5E57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«</a:t>
            </a:r>
            <a:r>
              <a:rPr lang="ru-RU" dirty="0" err="1"/>
              <a:t>Логико</a:t>
            </a:r>
            <a:r>
              <a:rPr lang="ru-RU" dirty="0"/>
              <a:t>»</a:t>
            </a:r>
          </a:p>
        </p:txBody>
      </p:sp>
      <p:pic>
        <p:nvPicPr>
          <p:cNvPr id="25" name="Объект 24">
            <a:extLst>
              <a:ext uri="{FF2B5EF4-FFF2-40B4-BE49-F238E27FC236}">
                <a16:creationId xmlns:a16="http://schemas.microsoft.com/office/drawing/2014/main" xmlns="" id="{DC1318B2-FA20-4FBA-95FF-5AB6D9AEB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934" y="139709"/>
            <a:ext cx="4899092" cy="6532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7D964778-8FFD-47C4-903A-56C66F361D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" b="18"/>
          <a:stretch/>
        </p:blipFill>
        <p:spPr>
          <a:xfrm>
            <a:off x="185668" y="4047067"/>
            <a:ext cx="2907027" cy="2624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6080AFF2-29BC-4125-A265-21321197D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134" y="302154"/>
            <a:ext cx="3858546" cy="3604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0196CC08-E053-4003-9B61-29CAD040F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015" y="4047067"/>
            <a:ext cx="2872796" cy="2601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8454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6A8369-EE85-4618-BE19-C9424B667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Интересно!!!</a:t>
            </a:r>
          </a:p>
        </p:txBody>
      </p:sp>
      <p:pic>
        <p:nvPicPr>
          <p:cNvPr id="52" name="Объект 51">
            <a:extLst>
              <a:ext uri="{FF2B5EF4-FFF2-40B4-BE49-F238E27FC236}">
                <a16:creationId xmlns:a16="http://schemas.microsoft.com/office/drawing/2014/main" xmlns="" id="{427F8A8C-2D8A-43BB-B646-AD10D2153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" b="3"/>
          <a:stretch/>
        </p:blipFill>
        <p:spPr>
          <a:xfrm>
            <a:off x="6553335" y="174363"/>
            <a:ext cx="5061344" cy="6423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Екатерина\Desktop\ВЫСТУПЛЕНИЕ ВЕБИНАР СОБОЛЕВА Т.Г\СЯСЬКО А.В\a1c28cd8-6563-46b7-ac6a-22dd7fedab7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1828798"/>
            <a:ext cx="4808537" cy="4500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6833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25ECB0A-F3C5-46F1-9D68-4FC399F52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791" y="361643"/>
            <a:ext cx="9201143" cy="1280890"/>
          </a:xfrm>
        </p:spPr>
        <p:txBody>
          <a:bodyPr>
            <a:normAutofit fontScale="90000"/>
          </a:bodyPr>
          <a:lstStyle/>
          <a:p>
            <a:r>
              <a:rPr lang="ru-RU" dirty="0"/>
              <a:t>               </a:t>
            </a:r>
            <a:r>
              <a:rPr lang="ru-RU" dirty="0">
                <a:latin typeface="Century Gothic (Заголовки)"/>
                <a:cs typeface="Times New Roman" panose="02020603050405020304" pitchFamily="18" charset="0"/>
              </a:rPr>
              <a:t>МНОГООБРАЗИЕ ТЕМАТИЧЕКИХ </a:t>
            </a:r>
            <a:br>
              <a:rPr lang="ru-RU" dirty="0">
                <a:latin typeface="Century Gothic (Заголовки)"/>
                <a:cs typeface="Times New Roman" panose="02020603050405020304" pitchFamily="18" charset="0"/>
              </a:rPr>
            </a:br>
            <a:r>
              <a:rPr lang="ru-RU" dirty="0">
                <a:latin typeface="Century Gothic (Заголовки)"/>
                <a:cs typeface="Times New Roman" panose="02020603050405020304" pitchFamily="18" charset="0"/>
              </a:rPr>
              <a:t>        ПАПОК И ВОЗРАСТНЫЕ ОСОБЕННОСТИ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4E39147-CDCC-46F4-81F7-0D913A78CA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"/>
          <a:stretch/>
        </p:blipFill>
        <p:spPr>
          <a:xfrm>
            <a:off x="4512734" y="1621231"/>
            <a:ext cx="3412066" cy="4677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8B02758-C935-4C55-9908-CD984DE35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6601" y="1596179"/>
            <a:ext cx="3386666" cy="4677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4777C09-955C-4143-AA9A-C333818EA9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67" b="100"/>
          <a:stretch/>
        </p:blipFill>
        <p:spPr>
          <a:xfrm>
            <a:off x="423333" y="1596180"/>
            <a:ext cx="3564597" cy="4703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2565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6979017-C49E-4269-957A-FFAED4844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801" y="194734"/>
            <a:ext cx="10073745" cy="159173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МЫ  РАДЫ   ПОДЕЛИТЬСЯ    НАШИМ ОПЫТОМ  И    ДОСТИЖЕНИЯМИ</a:t>
            </a:r>
            <a:b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ВСЕГДА   ОТКРЫТЫ   ДЛЯ     ОБЩЕНИЯ    И ПРЕДЛОЖЕНИЙ</a:t>
            </a: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Monotype Corsiva" pitchFamily="66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DB0DA5C2-A236-4A6B-BBC7-799DE36634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00" y="2379134"/>
            <a:ext cx="4871830" cy="3888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10067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b="1" i="1" dirty="0">
                <a:solidFill>
                  <a:srgbClr val="000000"/>
                </a:solidFill>
                <a:latin typeface="Arial" charset="0"/>
              </a:rPr>
              <a:t>            </a:t>
            </a:r>
            <a:r>
              <a:rPr lang="ru-RU" altLang="ru-RU" b="1" i="1" u="sng" dirty="0">
                <a:solidFill>
                  <a:srgbClr val="002060"/>
                </a:solidFill>
                <a:latin typeface="Arial" charset="0"/>
              </a:rPr>
              <a:t>350089, г. Краснодар</a:t>
            </a:r>
            <a:endParaRPr lang="ru-RU" altLang="ru-RU" b="1" i="1" u="sng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ru-RU" altLang="ru-RU" b="1" i="1" u="sng" dirty="0">
                <a:solidFill>
                  <a:srgbClr val="002060"/>
                </a:solidFill>
                <a:latin typeface="Arial" charset="0"/>
              </a:rPr>
              <a:t>     ул. Бульварное Кольцо, д.24</a:t>
            </a:r>
            <a:endParaRPr lang="ru-RU" altLang="ru-RU" b="1" i="1" u="sng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21586" y="3262699"/>
            <a:ext cx="2384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ru-RU" b="1" i="1" u="sng" dirty="0">
                <a:solidFill>
                  <a:srgbClr val="002060"/>
                </a:solidFill>
                <a:latin typeface="Arial" charset="0"/>
                <a:cs typeface="Arial" charset="0"/>
              </a:rPr>
              <a:t>ds46.centerstart.ru</a:t>
            </a:r>
            <a:endParaRPr lang="ru-RU" altLang="ru-RU" b="1" i="1" u="sng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b="1" i="1" u="sng" dirty="0">
                <a:solidFill>
                  <a:srgbClr val="002060"/>
                </a:solidFill>
                <a:latin typeface="Arial" charset="0"/>
                <a:cs typeface="Arial" charset="0"/>
              </a:rPr>
              <a:t>261-35-67</a:t>
            </a:r>
            <a:endParaRPr lang="ru-RU" altLang="ru-RU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297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ABC147-C8F4-4E66-8347-E21D399C6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592" y="109651"/>
            <a:ext cx="8828608" cy="942223"/>
          </a:xfrm>
        </p:spPr>
        <p:txBody>
          <a:bodyPr>
            <a:normAutofit/>
          </a:bodyPr>
          <a:lstStyle/>
          <a:p>
            <a:r>
              <a:rPr lang="ru-RU" dirty="0" smtClean="0"/>
              <a:t>  Логика </a:t>
            </a:r>
            <a:r>
              <a:rPr lang="ru-RU" dirty="0"/>
              <a:t>– многогранное понятие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7754CFA-750C-4F25-BC85-19AC581E8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279" y="3085671"/>
            <a:ext cx="7045854" cy="32981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/>
          </a:p>
          <a:p>
            <a:r>
              <a:rPr lang="ru-RU" b="1" dirty="0"/>
              <a:t>языковые игры в форме «вопрос-ответ»;</a:t>
            </a:r>
          </a:p>
          <a:p>
            <a:r>
              <a:rPr lang="ru-RU" b="1" dirty="0"/>
              <a:t>занятия с кубиками, палочками, цветными карточками;</a:t>
            </a:r>
          </a:p>
          <a:p>
            <a:r>
              <a:rPr lang="ru-RU" b="1" dirty="0"/>
              <a:t>рисование по заданию, дорисовка недостающих элементов;</a:t>
            </a:r>
          </a:p>
          <a:p>
            <a:r>
              <a:rPr lang="ru-RU" b="1" dirty="0"/>
              <a:t>загадки на вычисление предмета по описанию;</a:t>
            </a:r>
          </a:p>
          <a:p>
            <a:r>
              <a:rPr lang="ru-RU" b="1" dirty="0"/>
              <a:t>решение головоломок, в том числе соответствующие онлайн игры в интернете т.д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3460">
            <a:off x="524887" y="638088"/>
            <a:ext cx="1887378" cy="272509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>
            <a:solidFill>
              <a:schemeClr val="accent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1938">
            <a:off x="9791989" y="799223"/>
            <a:ext cx="1939933" cy="265730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>
            <a:solidFill>
              <a:schemeClr val="accent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3656052"/>
            <a:ext cx="1975380" cy="278016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>
            <a:solidFill>
              <a:schemeClr val="accent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755540"/>
            <a:ext cx="3392488" cy="254109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>
            <a:solidFill>
              <a:schemeClr val="accent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268" y="3825024"/>
            <a:ext cx="2091034" cy="2611192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45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9CFDFA-7F1D-4B39-99E3-0A1949086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524" y="268510"/>
            <a:ext cx="8911687" cy="1280890"/>
          </a:xfrm>
        </p:spPr>
        <p:txBody>
          <a:bodyPr/>
          <a:lstStyle/>
          <a:p>
            <a:r>
              <a:rPr lang="ru-RU" dirty="0"/>
              <a:t>     Центр науки и экологии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AB1DCF8B-AE3A-4ED1-871D-043CEC8425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"/>
          <a:stretch/>
        </p:blipFill>
        <p:spPr>
          <a:xfrm>
            <a:off x="489479" y="1256088"/>
            <a:ext cx="5608223" cy="3637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03CABB35-0339-4CA3-A8BA-1C8CA33455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6"/>
          <a:stretch/>
        </p:blipFill>
        <p:spPr>
          <a:xfrm>
            <a:off x="6401795" y="2167467"/>
            <a:ext cx="5441700" cy="3674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440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7325DC-15B9-451D-B476-F37EFBE36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124" y="-197157"/>
            <a:ext cx="9514409" cy="1280890"/>
          </a:xfrm>
        </p:spPr>
        <p:txBody>
          <a:bodyPr>
            <a:normAutofit fontScale="90000"/>
          </a:bodyPr>
          <a:lstStyle/>
          <a:p>
            <a:r>
              <a:rPr lang="ru-RU" dirty="0"/>
              <a:t> 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Экспериментирование </a:t>
            </a:r>
            <a:r>
              <a:rPr lang="ru-RU" dirty="0"/>
              <a:t>и наблюдения</a:t>
            </a:r>
            <a:br>
              <a:rPr lang="ru-RU" dirty="0"/>
            </a:br>
            <a:r>
              <a:rPr lang="ru-RU" dirty="0"/>
              <a:t>                                   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350E1D35-34BB-44FD-B78C-0976B980F2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6" b="-4"/>
          <a:stretch/>
        </p:blipFill>
        <p:spPr>
          <a:xfrm>
            <a:off x="872067" y="1342613"/>
            <a:ext cx="3716867" cy="5055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988731C8-52CC-4214-A36B-817BC8C6A8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"/>
          <a:stretch/>
        </p:blipFill>
        <p:spPr>
          <a:xfrm>
            <a:off x="4888561" y="1357809"/>
            <a:ext cx="6935953" cy="5034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4438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B5435ACD-AC63-43AC-A0A1-713314392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129E9CE-9002-4CBC-B13A-AD6B711322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1"/>
          <a:stretch/>
        </p:blipFill>
        <p:spPr>
          <a:xfrm>
            <a:off x="617684" y="288827"/>
            <a:ext cx="5376971" cy="6276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FE23685-AEE4-41FD-A0D6-D185B7DAA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856" y="290773"/>
            <a:ext cx="4697215" cy="6276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5378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>
            <a:extLst>
              <a:ext uri="{FF2B5EF4-FFF2-40B4-BE49-F238E27FC236}">
                <a16:creationId xmlns:a16="http://schemas.microsoft.com/office/drawing/2014/main" xmlns="" id="{25D93D32-9E4D-496E-A603-7660C839C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210" y="59267"/>
            <a:ext cx="9294811" cy="1219199"/>
          </a:xfrm>
        </p:spPr>
        <p:txBody>
          <a:bodyPr/>
          <a:lstStyle/>
          <a:p>
            <a:r>
              <a:rPr lang="ru-RU" dirty="0"/>
              <a:t>  Центр конструктивной деятельности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6BA2BE89-250E-4D4C-AFCA-1ACC8A75BB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5" b="-26"/>
          <a:stretch/>
        </p:blipFill>
        <p:spPr>
          <a:xfrm>
            <a:off x="492148" y="1303866"/>
            <a:ext cx="3089252" cy="4523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3FE9CB7-4524-4F89-8700-7E7A0C348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215" y="1737690"/>
            <a:ext cx="4326277" cy="3655357"/>
          </a:xfrm>
          <a:prstGeom prst="rect">
            <a:avLst/>
          </a:prstGeom>
        </p:spPr>
      </p:pic>
      <p:pic>
        <p:nvPicPr>
          <p:cNvPr id="1026" name="Picture 2" descr="C:\Users\Екатерина\Desktop\ВЫСТУПЛЕНИЕ ВЕБИНАР СОБОЛЕВА Т.Г\СЯСЬКО А.В\f120c808-6179-49b5-89a7-5413b2a3ead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5" y="1303867"/>
            <a:ext cx="3210525" cy="4523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6716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ABFEF8-79F3-47EA-A942-2EAA76A3A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             Центр математики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06AA9A95-FD18-426B-92D9-070F61ABF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78" y="135467"/>
            <a:ext cx="5954232" cy="2489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8BBE4AB3-56B0-4A27-A53D-7DC5DAEAFF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-125"/>
          <a:stretch/>
        </p:blipFill>
        <p:spPr>
          <a:xfrm rot="5400000">
            <a:off x="7794525" y="3378922"/>
            <a:ext cx="3676986" cy="2808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25CFB9EF-BF08-4D84-8B9F-8F42BC0F7C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78" y="2940744"/>
            <a:ext cx="2730712" cy="3648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A74C3ED0-06A0-4936-A2DE-BE6AAF9316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4132" y="2940744"/>
            <a:ext cx="2754857" cy="3681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652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5FD394-3FC3-4BC2-9921-8EECC704B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9" y="226177"/>
            <a:ext cx="8911687" cy="1280890"/>
          </a:xfrm>
        </p:spPr>
        <p:txBody>
          <a:bodyPr/>
          <a:lstStyle/>
          <a:p>
            <a:r>
              <a:rPr lang="ru-RU" dirty="0"/>
              <a:t>          ЛЕГО КОНСТРУИРОВАНИЕ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E2A0EA45-F010-40C3-A6F4-96BF180F72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" b="90"/>
          <a:stretch/>
        </p:blipFill>
        <p:spPr>
          <a:xfrm>
            <a:off x="6388572" y="916421"/>
            <a:ext cx="3933086" cy="5452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EE59BBEF-513A-4DF4-8048-45FA123FFD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-87" b="47"/>
          <a:stretch/>
        </p:blipFill>
        <p:spPr>
          <a:xfrm>
            <a:off x="1905000" y="896266"/>
            <a:ext cx="3759199" cy="5492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6322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36E170F-4FF4-432F-BE88-2D1BA01C93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8"/>
          <a:stretch/>
        </p:blipFill>
        <p:spPr>
          <a:xfrm>
            <a:off x="3075326" y="1126067"/>
            <a:ext cx="2754118" cy="2838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E465508-5D37-41A2-80BA-68BDECE232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-4"/>
          <a:stretch/>
        </p:blipFill>
        <p:spPr>
          <a:xfrm>
            <a:off x="1049062" y="3351476"/>
            <a:ext cx="3042129" cy="3232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D8865FE-3083-47B4-B3F7-ED72140E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84" y="194734"/>
            <a:ext cx="2538446" cy="3391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027F4DA-8FDC-446A-8629-93D61D1F11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3275" y="119131"/>
            <a:ext cx="5606759" cy="6464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3436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2118</TotalTime>
  <Words>119</Words>
  <Application>Microsoft Office PowerPoint</Application>
  <PresentationFormat>Произвольный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Легкий дым</vt:lpstr>
      <vt:lpstr>               Муниципальное бюджетное дошкольное образовательное учреждение     муниципального образования город Краснодар                                                                                                                                                                                   «ЦЕНТР РАЗВИТИЯ РЕБЕНКА - ДЕТСКИЙ САД № 46»                                                                Бульварное кольцо ул., д.24, г. Краснодар, 350089,  тел/факс (861)261-35-67                                                                                         e-mail: centre-46@ mail.ru </vt:lpstr>
      <vt:lpstr>  Логика – многогранное понятие</vt:lpstr>
      <vt:lpstr>     Центр науки и экологии</vt:lpstr>
      <vt:lpstr>                         Экспериментирование и наблюдения                                     </vt:lpstr>
      <vt:lpstr>           </vt:lpstr>
      <vt:lpstr>  Центр конструктивной деятельности</vt:lpstr>
      <vt:lpstr>                                Центр математики</vt:lpstr>
      <vt:lpstr>          ЛЕГО КОНСТРУИРОВАНИЕ</vt:lpstr>
      <vt:lpstr>Презентация PowerPoint</vt:lpstr>
      <vt:lpstr>              «Логико»</vt:lpstr>
      <vt:lpstr>Интересно!!!</vt:lpstr>
      <vt:lpstr>               МНОГООБРАЗИЕ ТЕМАТИЧЕКИХ          ПАПОК И ВОЗРАСТНЫЕ ОСОБЕННОСТИ                                </vt:lpstr>
      <vt:lpstr>МЫ  РАДЫ   ПОДЕЛИТЬСЯ    НАШИМ ОПЫТОМ  И    ДОСТИЖЕНИЯМИ ВСЕГДА   ОТКРЫТЫ   ДЛЯ     ОБЩЕНИЯ    И ПРЕДЛОЖЕНИЙ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</dc:creator>
  <cp:lastModifiedBy>Екатерина</cp:lastModifiedBy>
  <cp:revision>88</cp:revision>
  <dcterms:created xsi:type="dcterms:W3CDTF">2022-01-28T23:36:39Z</dcterms:created>
  <dcterms:modified xsi:type="dcterms:W3CDTF">2022-03-09T08:10:14Z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1104122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</Properties>
</file>