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1" r:id="rId5"/>
    <p:sldId id="262" r:id="rId6"/>
    <p:sldId id="263" r:id="rId7"/>
    <p:sldId id="259" r:id="rId8"/>
    <p:sldId id="282" r:id="rId9"/>
    <p:sldId id="260" r:id="rId10"/>
    <p:sldId id="276" r:id="rId11"/>
    <p:sldId id="275" r:id="rId12"/>
    <p:sldId id="264" r:id="rId13"/>
    <p:sldId id="274" r:id="rId14"/>
    <p:sldId id="265" r:id="rId15"/>
    <p:sldId id="266" r:id="rId16"/>
    <p:sldId id="267" r:id="rId17"/>
    <p:sldId id="280" r:id="rId18"/>
    <p:sldId id="268" r:id="rId19"/>
    <p:sldId id="269" r:id="rId20"/>
    <p:sldId id="281" r:id="rId21"/>
    <p:sldId id="270" r:id="rId22"/>
    <p:sldId id="277" r:id="rId23"/>
    <p:sldId id="271" r:id="rId24"/>
    <p:sldId id="278" r:id="rId25"/>
    <p:sldId id="279" r:id="rId26"/>
    <p:sldId id="273" r:id="rId27"/>
    <p:sldId id="27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30" d="100"/>
          <a:sy n="30" d="100"/>
        </p:scale>
        <p:origin x="-2442" y="-8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93CAB-D32F-46D0-99AF-33CEE9D40C4B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BFBC7-EB23-4CDF-B6D3-B5FF008C57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779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93CAB-D32F-46D0-99AF-33CEE9D40C4B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BFBC7-EB23-4CDF-B6D3-B5FF008C57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947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93CAB-D32F-46D0-99AF-33CEE9D40C4B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BFBC7-EB23-4CDF-B6D3-B5FF008C57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90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93CAB-D32F-46D0-99AF-33CEE9D40C4B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BFBC7-EB23-4CDF-B6D3-B5FF008C57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62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93CAB-D32F-46D0-99AF-33CEE9D40C4B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BFBC7-EB23-4CDF-B6D3-B5FF008C57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723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93CAB-D32F-46D0-99AF-33CEE9D40C4B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BFBC7-EB23-4CDF-B6D3-B5FF008C57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792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93CAB-D32F-46D0-99AF-33CEE9D40C4B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BFBC7-EB23-4CDF-B6D3-B5FF008C57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848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93CAB-D32F-46D0-99AF-33CEE9D40C4B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BFBC7-EB23-4CDF-B6D3-B5FF008C57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848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93CAB-D32F-46D0-99AF-33CEE9D40C4B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BFBC7-EB23-4CDF-B6D3-B5FF008C57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722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93CAB-D32F-46D0-99AF-33CEE9D40C4B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BFBC7-EB23-4CDF-B6D3-B5FF008C57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346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93CAB-D32F-46D0-99AF-33CEE9D40C4B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BFBC7-EB23-4CDF-B6D3-B5FF008C57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19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93CAB-D32F-46D0-99AF-33CEE9D40C4B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BFBC7-EB23-4CDF-B6D3-B5FF008C57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275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 ?><Relationships xmlns="http://schemas.openxmlformats.org/package/2006/relationships"><Relationship Id="rId2" Target="../media/image16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 ?><Relationships xmlns="http://schemas.openxmlformats.org/package/2006/relationships"><Relationship Id="rId2" Target="../media/image20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5.xml.rels><?xml version="1.0" encoding="UTF-8" standalone="yes" ?><Relationships xmlns="http://schemas.openxmlformats.org/package/2006/relationships"><Relationship Id="rId2" Target="../media/image21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6.xml.rels><?xml version="1.0" encoding="UTF-8" standalone="yes" ?><Relationships xmlns="http://schemas.openxmlformats.org/package/2006/relationships"><Relationship Id="rId2" Target="../media/image22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8.xml.rels><?xml version="1.0" encoding="UTF-8" standalone="yes" ?><Relationships xmlns="http://schemas.openxmlformats.org/package/2006/relationships"><Relationship Id="rId2" Target="../media/image26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9.xml.rels><?xml version="1.0" encoding="UTF-8" standalone="yes" ?><Relationships xmlns="http://schemas.openxmlformats.org/package/2006/relationships"><Relationship Id="rId2" Target="../media/image27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 ?><Relationships xmlns="http://schemas.openxmlformats.org/package/2006/relationships"><Relationship Id="rId3" Target="../media/image29.jpeg" Type="http://schemas.openxmlformats.org/officeDocument/2006/relationships/image"/><Relationship Id="rId2" Target="../media/image28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30.jpeg" Type="http://schemas.openxmlformats.org/officeDocument/2006/relationships/image"/></Relationships>
</file>

<file path=ppt/slides/_rels/slide21.xml.rels><?xml version="1.0" encoding="UTF-8" standalone="yes" ?><Relationships xmlns="http://schemas.openxmlformats.org/package/2006/relationships"><Relationship Id="rId2" Target="../media/image31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 ?><Relationships xmlns="http://schemas.openxmlformats.org/package/2006/relationships"><Relationship Id="rId2" Target="../media/image33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 ?><Relationships xmlns="http://schemas.openxmlformats.org/package/2006/relationships"><Relationship Id="rId2" Target="../media/image38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 ?><Relationships xmlns="http://schemas.openxmlformats.org/package/2006/relationships"><Relationship Id="rId2" Target="../media/image4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 ?><Relationships xmlns="http://schemas.openxmlformats.org/package/2006/relationships"><Relationship Id="rId2" Target="../media/image8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 ?><Relationships xmlns="http://schemas.openxmlformats.org/package/2006/relationships"><Relationship Id="rId2" Target="../media/image10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0.liveinternet.ru/images/attach/c/2/74/102/74102668_224933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29"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258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G:\ПАПКА ВОВ\Г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71931"/>
            <a:ext cx="3880353" cy="5572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G:\ПАПКА ВОВ\Г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1931"/>
            <a:ext cx="3888395" cy="5598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217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G:\ПАПКА ВОВ\Г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4" y="188640"/>
            <a:ext cx="3395013" cy="4797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G:\ПАПКА ВОВ\Г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72816"/>
            <a:ext cx="3485135" cy="492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G:\ПАПКА ВОВ\Г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863" y="135809"/>
            <a:ext cx="3431969" cy="490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25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5" y="252437"/>
            <a:ext cx="9128375" cy="6459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4413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G:\ПАПКА ВОВ\Е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9512" y="188640"/>
            <a:ext cx="3677247" cy="521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G:\ПАПКА ВОВ\Е1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12776"/>
            <a:ext cx="3717907" cy="5296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G:\ПАПКА ВОВ\Е1-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113" y="188640"/>
            <a:ext cx="3730195" cy="528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514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44000" cy="6470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0104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470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69460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470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78263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G:\ПАПКА ВОВ\Юрченкова\1Ю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1" y="332656"/>
            <a:ext cx="3441438" cy="488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G:\ПАПКА ВОВ\Юрченкова\2Ю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749" y="1844824"/>
            <a:ext cx="3219399" cy="4580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G:\ПАПКА ВОВ\Юрченкова\3Ю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972" y="246664"/>
            <a:ext cx="3563183" cy="488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1538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92" y="188640"/>
            <a:ext cx="9158328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19113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470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2592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Natalia\Downloads\slide-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-11113"/>
            <a:ext cx="9188450" cy="688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65514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56792"/>
            <a:ext cx="4253462" cy="2962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 descr="G:\ПАПКА ВОВ\ЛЕБЕЦКАЯ\Scan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3" t="43296" b="13408"/>
          <a:stretch/>
        </p:blipFill>
        <p:spPr bwMode="auto">
          <a:xfrm>
            <a:off x="182445" y="188640"/>
            <a:ext cx="4114567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G:\ПАПКА ВОВ\ЛЕБЕЦКАЯ\Scan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1" t="1677" b="55039"/>
          <a:stretch/>
        </p:blipFill>
        <p:spPr bwMode="auto">
          <a:xfrm>
            <a:off x="215337" y="3501008"/>
            <a:ext cx="4081676" cy="3070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321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470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2685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ПАПКА ВОВ\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-1"/>
            <a:ext cx="3384376" cy="696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7406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58328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45013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ПАПКА ВОВ\НОВ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6818"/>
            <a:ext cx="3240360" cy="462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:\ПАПКА ВОВ\нов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988840"/>
            <a:ext cx="3250940" cy="462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G:\ПАПКА ВОВ\Шевнин\НОВ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89" y="1970249"/>
            <a:ext cx="3231826" cy="4626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4518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G:\ПАПКА ВОВ\НОВ 2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620688"/>
            <a:ext cx="4104456" cy="581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2781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470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68775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G:\ПАПКА ВОВ\Ш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510" y="270320"/>
            <a:ext cx="4046731" cy="569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G:\ПАПКА ВОВ\Ш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0888"/>
            <a:ext cx="4048965" cy="573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243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1.bp.blogspot.com/-L-8-dCACeNk/Xq0btzM__GI/AAAAAAAAHxo/d3W1zGmk7jIYEwf08S3AsgYF7F8qQNiIwCNcBGAsYHQ/s1600/0001%2B%25288%25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854"/>
            <a:ext cx="9130597" cy="6858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03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" y="188640"/>
            <a:ext cx="9119630" cy="645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016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ПАПКА ВОВ\Шевнин\ВШ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62" y="476672"/>
            <a:ext cx="4113321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G:\ПАПКА ВОВ\Шевнин\ВШ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848" y="468441"/>
            <a:ext cx="4001768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962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G:\ПАПКА ВОВ\Шевнин\ВШ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04664"/>
            <a:ext cx="4404913" cy="6117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58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52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033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Алиев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"/>
          <a:stretch>
            <a:fillRect/>
          </a:stretch>
        </p:blipFill>
        <p:spPr bwMode="auto">
          <a:xfrm>
            <a:off x="12318" y="1484784"/>
            <a:ext cx="9131682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1024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74291" cy="6492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964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0</Words>
  <Application>Microsoft Office PowerPoint</Application>
  <PresentationFormat>Экран (4:3)</PresentationFormat>
  <Paragraphs>0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Natalia</dc:creator>
  <cp:lastModifiedBy>Natalia</cp:lastModifiedBy>
  <cp:revision>8</cp:revision>
  <dcterms:created xsi:type="dcterms:W3CDTF">2021-04-29T05:29:59Z</dcterms:created>
  <dcterms:modified xsi:type="dcterms:W3CDTF">2021-04-30T03:36:19Z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2504494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S9.0.3</vt:lpwstr>
  </property>
</Properties>
</file>